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9" r:id="rId5"/>
    <p:sldId id="262" r:id="rId6"/>
    <p:sldId id="265" r:id="rId7"/>
    <p:sldId id="274" r:id="rId8"/>
    <p:sldId id="272" r:id="rId9"/>
    <p:sldId id="270" r:id="rId10"/>
    <p:sldId id="275" r:id="rId11"/>
    <p:sldId id="271" r:id="rId12"/>
    <p:sldId id="273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51"/>
    <p:restoredTop sz="94680"/>
  </p:normalViewPr>
  <p:slideViewPr>
    <p:cSldViewPr snapToGrid="0" snapToObjects="1">
      <p:cViewPr varScale="1">
        <p:scale>
          <a:sx n="114" d="100"/>
          <a:sy n="114" d="100"/>
        </p:scale>
        <p:origin x="5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B9A9C6-B8E3-2A41-AF1C-B44611D7F3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114300"/>
            <a:ext cx="5676900" cy="6743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E5EF8-3F55-CC40-8877-5D48D7C06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7096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648D3-80FB-6246-9942-F676252E6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93324"/>
            <a:ext cx="9144000" cy="64839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BE2BC4-9C8D-384B-8201-214796D373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272" t="13428" r="5705" b="18819"/>
          <a:stretch/>
        </p:blipFill>
        <p:spPr>
          <a:xfrm>
            <a:off x="1440872" y="5378335"/>
            <a:ext cx="2872549" cy="100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88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04FCAC-D9D3-9E4F-B7F2-077EAFFC4B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445" y="3993267"/>
            <a:ext cx="2411555" cy="2864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115303-0D88-FC4F-A64A-0DABCD2F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8021D-5040-E443-B438-B5DF5DB1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728744-A790-8648-9D59-4DCBBF529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272" t="13428" r="5705" b="18819"/>
          <a:stretch/>
        </p:blipFill>
        <p:spPr>
          <a:xfrm>
            <a:off x="8032866" y="6148022"/>
            <a:ext cx="1784465" cy="62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94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3659CE-AB87-2E42-9B51-E4338EB773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445" y="3993267"/>
            <a:ext cx="2411555" cy="2864733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C763D1-54E7-1F4C-9A40-8033FD87C9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49963" y="1250950"/>
            <a:ext cx="5303837" cy="48191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15303-0D88-FC4F-A64A-0DABCD2F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8021D-5040-E443-B438-B5DF5DB1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951"/>
            <a:ext cx="5085945" cy="481911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728744-A790-8648-9D59-4DCBBF529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272" t="13428" r="5705" b="18819"/>
          <a:stretch/>
        </p:blipFill>
        <p:spPr>
          <a:xfrm>
            <a:off x="8032866" y="6148022"/>
            <a:ext cx="1784465" cy="62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69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D1FE8A-B770-A54B-BB1F-BB647AC8A8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445" y="3993267"/>
            <a:ext cx="2411555" cy="2864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115303-0D88-FC4F-A64A-0DABCD2F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8021D-5040-E443-B438-B5DF5DB17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951"/>
            <a:ext cx="10515600" cy="428408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728744-A790-8648-9D59-4DCBBF529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272" t="13428" r="5705" b="18819"/>
          <a:stretch/>
        </p:blipFill>
        <p:spPr>
          <a:xfrm>
            <a:off x="8032866" y="6148022"/>
            <a:ext cx="1784465" cy="62154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62243-C1CF-714B-A683-D890075FBD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5592763"/>
            <a:ext cx="6516688" cy="83661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4391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9896-24B9-D543-BC49-89300DAB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7928237" cy="167548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84264-DB8D-274D-83EB-C183729E5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2800199"/>
            <a:ext cx="7928237" cy="135351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7373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3A049B-E848-0344-AD81-982DC96C73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114300"/>
            <a:ext cx="5676900" cy="6743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4E5EF8-3F55-CC40-8877-5D48D7C063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57096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648D3-80FB-6246-9942-F676252E6F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7665"/>
            <a:ext cx="5139447" cy="1279903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BE2BC4-9C8D-384B-8201-214796D373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272" t="13428" r="5705" b="18819"/>
          <a:stretch/>
        </p:blipFill>
        <p:spPr>
          <a:xfrm>
            <a:off x="1440872" y="5378335"/>
            <a:ext cx="2872549" cy="100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6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0656E-DA2F-C14C-BF10-2FC3587B4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1284"/>
            <a:ext cx="10515600" cy="4925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C3011-D639-B54B-9228-EB3085D04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C4368-C769-8143-B102-F97927FA2E0C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A5E7B941-CE32-1D43-B287-BCB25BBF8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3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943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6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F778-D684-4A32-AE35-BE976B32E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3D Printed </a:t>
            </a:r>
            <a:r>
              <a:rPr lang="en-US" dirty="0" err="1"/>
              <a:t>FlexMask</a:t>
            </a:r>
            <a:r>
              <a:rPr lang="en-US" dirty="0"/>
              <a:t> V1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80F57-7894-4336-B0FE-C9E678541A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following presentation is a compilation of designs, notes, and instructions for printing and assembling a </a:t>
            </a:r>
            <a:r>
              <a:rPr lang="en-US" dirty="0" err="1"/>
              <a:t>FlexMask</a:t>
            </a:r>
            <a:endParaRPr lang="en-US" sz="2500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1D21B7A-CAD5-42DA-9C31-AC3CA4D54E69}"/>
              </a:ext>
            </a:extLst>
          </p:cNvPr>
          <p:cNvSpPr txBox="1">
            <a:spLocks/>
          </p:cNvSpPr>
          <p:nvPr/>
        </p:nvSpPr>
        <p:spPr>
          <a:xfrm>
            <a:off x="1524000" y="3516285"/>
            <a:ext cx="6344873" cy="648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Andrew Przyjemski</a:t>
            </a:r>
          </a:p>
          <a:p>
            <a:pPr algn="ctr"/>
            <a:r>
              <a:rPr lang="en-US" sz="1400" dirty="0"/>
              <a:t>awp5357@psu.edu</a:t>
            </a:r>
          </a:p>
        </p:txBody>
      </p:sp>
    </p:spTree>
    <p:extLst>
      <p:ext uri="{BB962C8B-B14F-4D97-AF65-F5344CB8AC3E}">
        <p14:creationId xmlns:p14="http://schemas.microsoft.com/office/powerpoint/2010/main" val="2238294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1BFC5-91FF-4CFE-9AFD-6A501ED3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Materials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C55EF0-018D-464B-8272-C64FEBC04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22" y="1250950"/>
            <a:ext cx="8757356" cy="4926013"/>
          </a:xfrm>
        </p:spPr>
      </p:pic>
    </p:spTree>
    <p:extLst>
      <p:ext uri="{BB962C8B-B14F-4D97-AF65-F5344CB8AC3E}">
        <p14:creationId xmlns:p14="http://schemas.microsoft.com/office/powerpoint/2010/main" val="1543103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1E87-7F24-4BC0-9C03-0F83E49D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497ED-9242-4CD7-AEB7-3D2A11D27E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1" r="7497"/>
          <a:stretch/>
        </p:blipFill>
        <p:spPr>
          <a:xfrm>
            <a:off x="838200" y="1971412"/>
            <a:ext cx="5427678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1B405A-571C-4175-96E5-CFA5724DCF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9" r="22033"/>
          <a:stretch/>
        </p:blipFill>
        <p:spPr>
          <a:xfrm>
            <a:off x="7392797" y="1971412"/>
            <a:ext cx="3674379" cy="36576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5FA2019-6E9A-48A6-BF90-46FF027FE8C2}"/>
              </a:ext>
            </a:extLst>
          </p:cNvPr>
          <p:cNvSpPr/>
          <p:nvPr/>
        </p:nvSpPr>
        <p:spPr>
          <a:xfrm>
            <a:off x="6416879" y="3032618"/>
            <a:ext cx="824917" cy="15351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47CDB-C868-42F1-A057-27B814E12FD3}"/>
              </a:ext>
            </a:extLst>
          </p:cNvPr>
          <p:cNvSpPr txBox="1"/>
          <p:nvPr/>
        </p:nvSpPr>
        <p:spPr>
          <a:xfrm>
            <a:off x="838200" y="1485404"/>
            <a:ext cx="1054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 filter media along long dimension to form two pleats. Total length should be between 100 and 110mm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41B7C8-E0DF-49AF-A758-026EF03E7E36}"/>
              </a:ext>
            </a:extLst>
          </p:cNvPr>
          <p:cNvSpPr txBox="1"/>
          <p:nvPr/>
        </p:nvSpPr>
        <p:spPr>
          <a:xfrm>
            <a:off x="1694576" y="6040073"/>
            <a:ext cx="6122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The filter media used in this presentation is cheesecloth and is used only for demonstration.</a:t>
            </a:r>
          </a:p>
          <a:p>
            <a:pPr algn="ctr"/>
            <a:r>
              <a:rPr lang="en-US" sz="1200" b="1" dirty="0"/>
              <a:t>Cheesecloth is NOT an acceptable filter media for medical use.</a:t>
            </a:r>
          </a:p>
        </p:txBody>
      </p:sp>
    </p:spTree>
    <p:extLst>
      <p:ext uri="{BB962C8B-B14F-4D97-AF65-F5344CB8AC3E}">
        <p14:creationId xmlns:p14="http://schemas.microsoft.com/office/powerpoint/2010/main" val="618496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1E87-7F24-4BC0-9C03-0F83E49D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47CDB-C868-42F1-A057-27B814E12FD3}"/>
              </a:ext>
            </a:extLst>
          </p:cNvPr>
          <p:cNvSpPr txBox="1"/>
          <p:nvPr/>
        </p:nvSpPr>
        <p:spPr>
          <a:xfrm>
            <a:off x="838200" y="1485404"/>
            <a:ext cx="10491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210mm armature wires through the channel on each side of the mask, leaving 50mm at the bottom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7A430E-6A85-46F0-B921-7219D4DCF03D}"/>
              </a:ext>
            </a:extLst>
          </p:cNvPr>
          <p:cNvGrpSpPr/>
          <p:nvPr/>
        </p:nvGrpSpPr>
        <p:grpSpPr>
          <a:xfrm>
            <a:off x="838200" y="1863892"/>
            <a:ext cx="7422158" cy="4174964"/>
            <a:chOff x="1307982" y="2271974"/>
            <a:chExt cx="6858000" cy="38576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6D28BB-09DC-4DBE-ACAB-67A051F11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7982" y="2271974"/>
              <a:ext cx="6858000" cy="3857625"/>
            </a:xfrm>
            <a:prstGeom prst="rect">
              <a:avLst/>
            </a:prstGeom>
          </p:spPr>
        </p:pic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FFFBC33E-5F14-49B2-9E16-D324EFEC1CF5}"/>
                </a:ext>
              </a:extLst>
            </p:cNvPr>
            <p:cNvSpPr/>
            <p:nvPr/>
          </p:nvSpPr>
          <p:spPr>
            <a:xfrm rot="1730846">
              <a:off x="5720880" y="5129314"/>
              <a:ext cx="179856" cy="855677"/>
            </a:xfrm>
            <a:prstGeom prst="righ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2CD189E9-03A7-4D30-A780-1DF1C0CB4E41}"/>
                </a:ext>
              </a:extLst>
            </p:cNvPr>
            <p:cNvSpPr/>
            <p:nvPr/>
          </p:nvSpPr>
          <p:spPr>
            <a:xfrm rot="19869154" flipH="1">
              <a:off x="3594239" y="5162869"/>
              <a:ext cx="179856" cy="855677"/>
            </a:xfrm>
            <a:prstGeom prst="rightBrac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C6703E-4753-4D16-8A79-901F75672C78}"/>
                </a:ext>
              </a:extLst>
            </p:cNvPr>
            <p:cNvSpPr txBox="1"/>
            <p:nvPr/>
          </p:nvSpPr>
          <p:spPr>
            <a:xfrm>
              <a:off x="6111887" y="5552403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50mm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27E5D8-DD65-4A10-A7D0-9335D923863D}"/>
                </a:ext>
              </a:extLst>
            </p:cNvPr>
            <p:cNvSpPr txBox="1"/>
            <p:nvPr/>
          </p:nvSpPr>
          <p:spPr>
            <a:xfrm>
              <a:off x="2561958" y="5590996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843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1E87-7F24-4BC0-9C03-0F83E49D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47CDB-C868-42F1-A057-27B814E12FD3}"/>
              </a:ext>
            </a:extLst>
          </p:cNvPr>
          <p:cNvSpPr txBox="1"/>
          <p:nvPr/>
        </p:nvSpPr>
        <p:spPr>
          <a:xfrm>
            <a:off x="838200" y="1485404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Bend wires 90 degrees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4A1F8-1679-4869-BBA1-E03C932F3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3021"/>
            <a:ext cx="7300286" cy="410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93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1E87-7F24-4BC0-9C03-0F83E49D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47CDB-C868-42F1-A057-27B814E12FD3}"/>
              </a:ext>
            </a:extLst>
          </p:cNvPr>
          <p:cNvSpPr txBox="1"/>
          <p:nvPr/>
        </p:nvSpPr>
        <p:spPr>
          <a:xfrm>
            <a:off x="838200" y="1485404"/>
            <a:ext cx="786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Flip over and insert short armature wire through the channel on the nose 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A6695-E519-4543-9CEF-9A06BDDA7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7014"/>
            <a:ext cx="7470427" cy="42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3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C3A8FA-04B0-48C1-B703-1C6E0F1AA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10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1E87-7F24-4BC0-9C03-0F83E49D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47CDB-C868-42F1-A057-27B814E12FD3}"/>
              </a:ext>
            </a:extLst>
          </p:cNvPr>
          <p:cNvSpPr txBox="1"/>
          <p:nvPr/>
        </p:nvSpPr>
        <p:spPr>
          <a:xfrm>
            <a:off x="838200" y="1485404"/>
            <a:ext cx="869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Tie straps to each strap hole, with the longer band being tied to the top half of the mask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58070-AAB1-4F08-B85A-865A8B6E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923103"/>
            <a:ext cx="7399946" cy="4162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596C95-4D16-4A6B-B869-48A32FE983F3}"/>
              </a:ext>
            </a:extLst>
          </p:cNvPr>
          <p:cNvSpPr txBox="1"/>
          <p:nvPr/>
        </p:nvSpPr>
        <p:spPr>
          <a:xfrm>
            <a:off x="3469592" y="2659605"/>
            <a:ext cx="130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band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D5657E-C6FB-41FC-8359-5ED635080E3C}"/>
              </a:ext>
            </a:extLst>
          </p:cNvPr>
          <p:cNvCxnSpPr>
            <a:cxnSpLocks/>
          </p:cNvCxnSpPr>
          <p:nvPr/>
        </p:nvCxnSpPr>
        <p:spPr>
          <a:xfrm flipV="1">
            <a:off x="4123345" y="2246023"/>
            <a:ext cx="0" cy="4187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996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1E87-7F24-4BC0-9C03-0F83E49D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47CDB-C868-42F1-A057-27B814E12FD3}"/>
              </a:ext>
            </a:extLst>
          </p:cNvPr>
          <p:cNvSpPr txBox="1"/>
          <p:nvPr/>
        </p:nvSpPr>
        <p:spPr>
          <a:xfrm>
            <a:off x="838200" y="1485404"/>
            <a:ext cx="604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 pleated filter media on the back (flat side) of the mask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A6695-E519-4543-9CEF-9A06BDDA7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947014"/>
            <a:ext cx="7470426" cy="42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8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1E87-7F24-4BC0-9C03-0F83E49D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47CDB-C868-42F1-A057-27B814E12FD3}"/>
              </a:ext>
            </a:extLst>
          </p:cNvPr>
          <p:cNvSpPr txBox="1"/>
          <p:nvPr/>
        </p:nvSpPr>
        <p:spPr>
          <a:xfrm>
            <a:off x="838200" y="1485404"/>
            <a:ext cx="557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 down armatures so the filter media is held in 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A6695-E519-4543-9CEF-9A06BDDA7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947014"/>
            <a:ext cx="7470426" cy="420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67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19A097-6E8E-4FC4-92CB-FD6E729D6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03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1C11-7C46-4C48-9134-46A0F60D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B9E44-C4AA-4AB9-ADEC-05C9701F9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63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1E87-7F24-4BC0-9C03-0F83E49D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47CDB-C868-42F1-A057-27B814E12FD3}"/>
              </a:ext>
            </a:extLst>
          </p:cNvPr>
          <p:cNvSpPr txBox="1"/>
          <p:nvPr/>
        </p:nvSpPr>
        <p:spPr>
          <a:xfrm>
            <a:off x="838200" y="1485404"/>
            <a:ext cx="659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 on face and bend nose bridge armature to ensure proper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A6695-E519-4543-9CEF-9A06BDDA7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12935" y="2453403"/>
            <a:ext cx="4202114" cy="3151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51586E-B30F-4117-9504-D8626065D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180" y="1928138"/>
            <a:ext cx="7470426" cy="42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34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27944F-C2DC-40EE-9F48-4C251E32E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of Materials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99E6AE-304E-4CD1-BB96-8D2E31182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TPU95 flexible filament</a:t>
            </a:r>
          </a:p>
          <a:p>
            <a:r>
              <a:rPr lang="en-US" sz="2000" dirty="0"/>
              <a:t>540 mm of 1.5mm aluminum armature wire</a:t>
            </a:r>
          </a:p>
          <a:p>
            <a:r>
              <a:rPr lang="en-US" sz="2000" dirty="0"/>
              <a:t>Straps (examples listed below)</a:t>
            </a:r>
          </a:p>
          <a:p>
            <a:pPr lvl="1"/>
            <a:r>
              <a:rPr lang="en-US" sz="1800" dirty="0"/>
              <a:t>4mm ID x 6mm OD Silicone rubber tube</a:t>
            </a:r>
          </a:p>
          <a:p>
            <a:pPr lvl="1"/>
            <a:r>
              <a:rPr lang="en-US" sz="1800" dirty="0"/>
              <a:t>Non-latex resistance band</a:t>
            </a:r>
          </a:p>
          <a:p>
            <a:pPr lvl="1"/>
            <a:r>
              <a:rPr lang="en-US" sz="1800" dirty="0"/>
              <a:t>Other strap materials are feasible, but only the two above have been tested</a:t>
            </a:r>
          </a:p>
          <a:p>
            <a:pPr lvl="1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8A6B50-18F9-4239-8DF9-B048F0C72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538" y="626377"/>
            <a:ext cx="4205777" cy="396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7DDBF83-55C9-4C28-AA88-4D3153AB6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0271"/>
            <a:ext cx="2602793" cy="260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75DA687-4ABD-4181-A68C-2A95EAF5A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221" y="4061109"/>
            <a:ext cx="2602793" cy="260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934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E638F-96EF-45CC-B783-B0A16EDD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Goods Sold (COGS)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5E03FFA-4E12-4EF7-927A-CF67075188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641652"/>
              </p:ext>
            </p:extLst>
          </p:nvPr>
        </p:nvGraphicFramePr>
        <p:xfrm>
          <a:off x="838200" y="1250951"/>
          <a:ext cx="10797330" cy="1809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290">
                  <a:extLst>
                    <a:ext uri="{9D8B030D-6E8A-4147-A177-3AD203B41FA5}">
                      <a16:colId xmlns:a16="http://schemas.microsoft.com/office/drawing/2014/main" val="558377517"/>
                    </a:ext>
                  </a:extLst>
                </a:gridCol>
                <a:gridCol w="1415642">
                  <a:extLst>
                    <a:ext uri="{9D8B030D-6E8A-4147-A177-3AD203B41FA5}">
                      <a16:colId xmlns:a16="http://schemas.microsoft.com/office/drawing/2014/main" val="2479143008"/>
                    </a:ext>
                  </a:extLst>
                </a:gridCol>
                <a:gridCol w="2159466">
                  <a:extLst>
                    <a:ext uri="{9D8B030D-6E8A-4147-A177-3AD203B41FA5}">
                      <a16:colId xmlns:a16="http://schemas.microsoft.com/office/drawing/2014/main" val="3484400119"/>
                    </a:ext>
                  </a:extLst>
                </a:gridCol>
                <a:gridCol w="2159466">
                  <a:extLst>
                    <a:ext uri="{9D8B030D-6E8A-4147-A177-3AD203B41FA5}">
                      <a16:colId xmlns:a16="http://schemas.microsoft.com/office/drawing/2014/main" val="2695302103"/>
                    </a:ext>
                  </a:extLst>
                </a:gridCol>
                <a:gridCol w="2159466">
                  <a:extLst>
                    <a:ext uri="{9D8B030D-6E8A-4147-A177-3AD203B41FA5}">
                      <a16:colId xmlns:a16="http://schemas.microsoft.com/office/drawing/2014/main" val="3785200175"/>
                    </a:ext>
                  </a:extLst>
                </a:gridCol>
              </a:tblGrid>
              <a:tr h="350183">
                <a:tc>
                  <a:txBody>
                    <a:bodyPr/>
                    <a:lstStyle/>
                    <a:p>
                      <a:r>
                        <a:rPr lang="en-US" dirty="0"/>
                        <a:t>Item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Supplier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005646"/>
                  </a:ext>
                </a:extLst>
              </a:tr>
              <a:tr h="393522">
                <a:tc>
                  <a:txBody>
                    <a:bodyPr/>
                    <a:lstStyle/>
                    <a:p>
                      <a:r>
                        <a:rPr lang="en-US" sz="1200" dirty="0"/>
                        <a:t>1.5mm x 550mm Armature wire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Animation Toolkit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Armature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https://tinyurl.com/yx7r4c38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207484"/>
                  </a:ext>
                </a:extLst>
              </a:tr>
              <a:tr h="350183">
                <a:tc>
                  <a:txBody>
                    <a:bodyPr/>
                    <a:lstStyle/>
                    <a:p>
                      <a:r>
                        <a:rPr lang="en-US" sz="1200" dirty="0"/>
                        <a:t>Elastic cord 1/8” x 30”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https://tinyurl.com/tf4ujzb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835158"/>
                  </a:ext>
                </a:extLst>
              </a:tr>
              <a:tr h="350183">
                <a:tc>
                  <a:txBody>
                    <a:bodyPr/>
                    <a:lstStyle/>
                    <a:p>
                      <a:r>
                        <a:rPr lang="en-US" sz="1200" dirty="0" err="1"/>
                        <a:t>Polymaker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PolyFlex</a:t>
                      </a:r>
                      <a:r>
                        <a:rPr lang="en-US" sz="1200" dirty="0"/>
                        <a:t> 750 gram roll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Polymaker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https://tinyurl.com/uvtl5es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975022"/>
                  </a:ext>
                </a:extLst>
              </a:tr>
              <a:tr h="35018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00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266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FE573-2366-40D5-B58D-7AF3044E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Printing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61F54-B780-4F29-97E5-7DC596610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68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C13DF9-B4D3-48AE-800B-82B3444E8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Settings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DC374-B3DA-4CB1-974F-82AC92008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055" y="1343229"/>
            <a:ext cx="5085945" cy="5049181"/>
          </a:xfrm>
        </p:spPr>
        <p:txBody>
          <a:bodyPr>
            <a:normAutofit/>
          </a:bodyPr>
          <a:lstStyle/>
          <a:p>
            <a:r>
              <a:rPr lang="en-US" sz="2000" dirty="0"/>
              <a:t>Material: </a:t>
            </a:r>
            <a:r>
              <a:rPr lang="en-US" sz="2000" dirty="0" err="1"/>
              <a:t>Polymaker</a:t>
            </a:r>
            <a:r>
              <a:rPr lang="en-US" sz="2000" dirty="0"/>
              <a:t> </a:t>
            </a:r>
            <a:r>
              <a:rPr lang="en-US" sz="2000" dirty="0" err="1"/>
              <a:t>PolyFlex</a:t>
            </a:r>
            <a:endParaRPr lang="en-US" sz="2000" dirty="0"/>
          </a:p>
          <a:p>
            <a:pPr lvl="1"/>
            <a:r>
              <a:rPr lang="en-US" sz="1600" dirty="0"/>
              <a:t>Extruder: 250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°C</a:t>
            </a:r>
          </a:p>
          <a:p>
            <a:pPr lvl="1"/>
            <a:r>
              <a:rPr lang="en-US" sz="1600" dirty="0"/>
              <a:t>Bed: 60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°C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Layers and perimeters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Layer height: 0.3mm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# Perimeters: 2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Solid layers: 3 top and bottom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Infill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Density: 25%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Pattern: Rectilinear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Speed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20mm/s for all speed settings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Print time: ≈3 hours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Material Used: 34 grams</a:t>
            </a:r>
            <a:endParaRPr lang="en-US" sz="2000" b="1" dirty="0"/>
          </a:p>
          <a:p>
            <a:pPr lvl="1"/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80BC54-907C-492F-9BA3-C8F47EA47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978" y="1251284"/>
            <a:ext cx="6287072" cy="32869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EF7907-1975-4478-9A63-A36D2FFC4BC8}"/>
              </a:ext>
            </a:extLst>
          </p:cNvPr>
          <p:cNvSpPr txBox="1"/>
          <p:nvPr/>
        </p:nvSpPr>
        <p:spPr>
          <a:xfrm>
            <a:off x="6825241" y="4649783"/>
            <a:ext cx="3758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Print Orientation</a:t>
            </a:r>
          </a:p>
        </p:txBody>
      </p:sp>
    </p:spTree>
    <p:extLst>
      <p:ext uri="{BB962C8B-B14F-4D97-AF65-F5344CB8AC3E}">
        <p14:creationId xmlns:p14="http://schemas.microsoft.com/office/powerpoint/2010/main" val="1387083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B65EF-C5AC-4469-B8B6-F4C1FCEAC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Printed Mask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5B3D7A-C64D-4F95-AC21-1386FB1D2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22" y="1250950"/>
            <a:ext cx="8757356" cy="4926013"/>
          </a:xfrm>
        </p:spPr>
      </p:pic>
    </p:spTree>
    <p:extLst>
      <p:ext uri="{BB962C8B-B14F-4D97-AF65-F5344CB8AC3E}">
        <p14:creationId xmlns:p14="http://schemas.microsoft.com/office/powerpoint/2010/main" val="1101969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4658A-D28A-44AD-9C1F-B256F201E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0ABF2-448C-4A7B-A40D-5D7767935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15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DF05D2C-BFF4-4E04-A8B3-328D1070F7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0" r="1905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BCE0009-708A-460E-A860-D924E5BE5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Materials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D704E5-4A59-4FE6-9AAB-2E1727A8D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2 x (1.5mm x 210mm Al wire)</a:t>
            </a:r>
          </a:p>
          <a:p>
            <a:r>
              <a:rPr lang="en-US" sz="2000" dirty="0"/>
              <a:t>1 x (1.5mm x 120mm Al wire)</a:t>
            </a:r>
          </a:p>
          <a:p>
            <a:r>
              <a:rPr lang="en-US" sz="2000" dirty="0"/>
              <a:t>1 x 500mm strap (top)</a:t>
            </a:r>
          </a:p>
          <a:p>
            <a:pPr lvl="1"/>
            <a:r>
              <a:rPr lang="en-US" sz="1800" dirty="0"/>
              <a:t>Length may vary based on head size and strap material</a:t>
            </a:r>
          </a:p>
          <a:p>
            <a:r>
              <a:rPr lang="en-US" sz="2000" dirty="0"/>
              <a:t>1 x 330mm strap (bottom)</a:t>
            </a:r>
          </a:p>
          <a:p>
            <a:pPr lvl="1"/>
            <a:r>
              <a:rPr lang="en-US" sz="1800" dirty="0"/>
              <a:t>Length may vary based on head size and strap material</a:t>
            </a:r>
          </a:p>
          <a:p>
            <a:r>
              <a:rPr lang="en-US" sz="2000" dirty="0"/>
              <a:t>220mm x 180mm filter media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≈ 1/8” thick preferable</a:t>
            </a:r>
            <a:endParaRPr lang="en-US" sz="1800" dirty="0"/>
          </a:p>
          <a:p>
            <a:pPr marL="457200" lvl="1" indent="0">
              <a:buNone/>
            </a:pPr>
            <a:endParaRPr lang="en-US" sz="22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414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 Palette">
      <a:dk1>
        <a:srgbClr val="000000"/>
      </a:dk1>
      <a:lt1>
        <a:srgbClr val="FFFFFF"/>
      </a:lt1>
      <a:dk2>
        <a:srgbClr val="041E41"/>
      </a:dk2>
      <a:lt2>
        <a:srgbClr val="B8D6E6"/>
      </a:lt2>
      <a:accent1>
        <a:srgbClr val="009CDE"/>
      </a:accent1>
      <a:accent2>
        <a:srgbClr val="1E407C"/>
      </a:accent2>
      <a:accent3>
        <a:srgbClr val="A3AAAD"/>
      </a:accent3>
      <a:accent4>
        <a:srgbClr val="83B1D4"/>
      </a:accent4>
      <a:accent5>
        <a:srgbClr val="3EA39E"/>
      </a:accent5>
      <a:accent6>
        <a:srgbClr val="305470"/>
      </a:accent6>
      <a:hlink>
        <a:srgbClr val="64B8B6"/>
      </a:hlink>
      <a:folHlink>
        <a:srgbClr val="7D4C7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6144</TotalTime>
  <Words>429</Words>
  <Application>Microsoft Office PowerPoint</Application>
  <PresentationFormat>Widescreen</PresentationFormat>
  <Paragraphs>88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Franklin Gothic Book</vt:lpstr>
      <vt:lpstr>Franklin Gothic Medium</vt:lpstr>
      <vt:lpstr>Office Theme</vt:lpstr>
      <vt:lpstr>3D Printed FlexMask V1</vt:lpstr>
      <vt:lpstr>Materials</vt:lpstr>
      <vt:lpstr>Bill of Materials</vt:lpstr>
      <vt:lpstr>Cost of Goods Sold (COGS)</vt:lpstr>
      <vt:lpstr>3D Printing</vt:lpstr>
      <vt:lpstr>Slicing Settings</vt:lpstr>
      <vt:lpstr>Printed Mask</vt:lpstr>
      <vt:lpstr>Assembly</vt:lpstr>
      <vt:lpstr>Assembly Materials</vt:lpstr>
      <vt:lpstr>Assembly Materials</vt:lpstr>
      <vt:lpstr>Assembly</vt:lpstr>
      <vt:lpstr>Assembly</vt:lpstr>
      <vt:lpstr>Assembly</vt:lpstr>
      <vt:lpstr>Assembly</vt:lpstr>
      <vt:lpstr>PowerPoint Presentation</vt:lpstr>
      <vt:lpstr>Assembly</vt:lpstr>
      <vt:lpstr>Assembly</vt:lpstr>
      <vt:lpstr>Assembly</vt:lpstr>
      <vt:lpstr>PowerPoint Presentation</vt:lpstr>
      <vt:lpstr>Assembly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Andrew Przyjemski</cp:lastModifiedBy>
  <cp:revision>29</cp:revision>
  <dcterms:created xsi:type="dcterms:W3CDTF">2018-03-19T17:38:41Z</dcterms:created>
  <dcterms:modified xsi:type="dcterms:W3CDTF">2020-04-01T20:37:54Z</dcterms:modified>
</cp:coreProperties>
</file>